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996-7E33-4C8C-9B93-29B09D0B5528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1D5-8464-4BDA-BFCC-45CA9F3A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6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996-7E33-4C8C-9B93-29B09D0B5528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1D5-8464-4BDA-BFCC-45CA9F3A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1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996-7E33-4C8C-9B93-29B09D0B5528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1D5-8464-4BDA-BFCC-45CA9F3A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9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996-7E33-4C8C-9B93-29B09D0B5528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1D5-8464-4BDA-BFCC-45CA9F3A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996-7E33-4C8C-9B93-29B09D0B5528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1D5-8464-4BDA-BFCC-45CA9F3A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1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996-7E33-4C8C-9B93-29B09D0B5528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1D5-8464-4BDA-BFCC-45CA9F3A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0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996-7E33-4C8C-9B93-29B09D0B5528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1D5-8464-4BDA-BFCC-45CA9F3A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5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996-7E33-4C8C-9B93-29B09D0B5528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1D5-8464-4BDA-BFCC-45CA9F3A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1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996-7E33-4C8C-9B93-29B09D0B5528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1D5-8464-4BDA-BFCC-45CA9F3A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6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996-7E33-4C8C-9B93-29B09D0B5528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1D5-8464-4BDA-BFCC-45CA9F3A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2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996-7E33-4C8C-9B93-29B09D0B5528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1D5-8464-4BDA-BFCC-45CA9F3A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8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85996-7E33-4C8C-9B93-29B09D0B5528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071D5-8464-4BDA-BFCC-45CA9F3A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9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57"/>
            <a:ext cx="12192000" cy="6941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63640"/>
            <a:ext cx="9144000" cy="193183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«Четвертый лишний»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1261" y="9471337"/>
            <a:ext cx="336997" cy="734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картинки животны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0" y="2506526"/>
            <a:ext cx="2524260" cy="1893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и животны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96" y="2543007"/>
            <a:ext cx="2747284" cy="1989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артинки животны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12" y="4680364"/>
            <a:ext cx="2861692" cy="19088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артинки животны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852" y="4317621"/>
            <a:ext cx="2466975" cy="1847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ы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и носоро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9" y="533686"/>
            <a:ext cx="3647703" cy="2737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и коро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80" y="578752"/>
            <a:ext cx="3887984" cy="2692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картинки жира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0" y="3792838"/>
            <a:ext cx="3714120" cy="24182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картинки бегемо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7" y="3606619"/>
            <a:ext cx="3952426" cy="2964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фоны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Картинки по запросу картинки кор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80" y="578752"/>
            <a:ext cx="3887984" cy="2692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картинки ле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4" y="578752"/>
            <a:ext cx="4727053" cy="2658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картинки лошад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8" y="3644062"/>
            <a:ext cx="3889420" cy="3023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картинки зебр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92" y="3644062"/>
            <a:ext cx="3966135" cy="28340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ы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02355" cy="74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картинки кра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94" y="735816"/>
            <a:ext cx="3832019" cy="2367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картинки скорпи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28" y="389586"/>
            <a:ext cx="3618962" cy="2714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картинки ра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4" y="3955155"/>
            <a:ext cx="3955949" cy="2629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картинки улит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37" y="3741312"/>
            <a:ext cx="3884344" cy="2913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фоны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картинки аи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1" y="527609"/>
            <a:ext cx="2278292" cy="3284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картинки фламин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80" y="527609"/>
            <a:ext cx="3637639" cy="26045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картинки цапл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35" y="644559"/>
            <a:ext cx="3050638" cy="3050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по запросу картинки ут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94" y="3812147"/>
            <a:ext cx="3810000" cy="2705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оны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картинки землян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7" y="475378"/>
            <a:ext cx="2454408" cy="368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картинки крыжов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295073"/>
            <a:ext cx="4159295" cy="3043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картинки смороди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17" y="798490"/>
            <a:ext cx="3595029" cy="2630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артинки по запросу картинки малина кус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06" y="3743206"/>
            <a:ext cx="4089639" cy="3026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фоны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8039"/>
            <a:ext cx="10515600" cy="303941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Дидактическая игра  «Четвертый лишний»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«Четвертый лишний»</dc:title>
  <dc:creator>Serenity</dc:creator>
  <cp:lastModifiedBy>Serenity</cp:lastModifiedBy>
  <cp:revision>10</cp:revision>
  <dcterms:created xsi:type="dcterms:W3CDTF">2016-11-15T16:55:21Z</dcterms:created>
  <dcterms:modified xsi:type="dcterms:W3CDTF">2016-11-15T18:21:31Z</dcterms:modified>
</cp:coreProperties>
</file>